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9" r:id="rId2"/>
    <p:sldId id="284" r:id="rId3"/>
    <p:sldId id="258" r:id="rId4"/>
    <p:sldId id="28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013C1-0FA4-40A5-A9DC-983871358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3 </a:t>
            </a:r>
            <a:br>
              <a:rPr lang="nl-NL" dirty="0"/>
            </a:br>
            <a:r>
              <a:rPr lang="nl-NL" dirty="0"/>
              <a:t>Verdieping in de doelgroep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02379C-A986-44C0-B9FB-AEF682A07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Donderdag 5 maart</a:t>
            </a:r>
          </a:p>
        </p:txBody>
      </p:sp>
    </p:spTree>
    <p:extLst>
      <p:ext uri="{BB962C8B-B14F-4D97-AF65-F5344CB8AC3E}">
        <p14:creationId xmlns:p14="http://schemas.microsoft.com/office/powerpoint/2010/main" val="40334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87A36B-9616-40B6-A06B-3F932252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rondje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409B7E-7572-4EFD-831E-FD031AF86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Wat is de stand van zaken deze week?</a:t>
            </a:r>
          </a:p>
        </p:txBody>
      </p:sp>
      <p:pic>
        <p:nvPicPr>
          <p:cNvPr id="2050" name="Picture 2" descr="Afbeeldingsresultaat voor loesje">
            <a:extLst>
              <a:ext uri="{FF2B5EF4-FFF2-40B4-BE49-F238E27FC236}">
                <a16:creationId xmlns:a16="http://schemas.microsoft.com/office/drawing/2014/main" id="{E90BAFEA-6FE8-4CF3-887B-C4F8B38CC4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1" b="17984"/>
          <a:stretch/>
        </p:blipFill>
        <p:spPr bwMode="auto">
          <a:xfrm>
            <a:off x="4490720" y="3429000"/>
            <a:ext cx="3210560" cy="318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5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A3108-D16D-4200-80C3-9D3AFEF5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241339-078C-4E09-BAF4-AD75A31C2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6581"/>
          </a:xfrm>
        </p:spPr>
        <p:txBody>
          <a:bodyPr/>
          <a:lstStyle/>
          <a:p>
            <a:pPr>
              <a:lnSpc>
                <a:spcPct val="106000"/>
              </a:lnSpc>
            </a:pPr>
            <a:r>
              <a:rPr lang="nl-NL" sz="2200" dirty="0"/>
              <a:t>Afronden verslag ‘Wat organiseren we voor de doelgroep en waarom’</a:t>
            </a:r>
          </a:p>
          <a:p>
            <a:pPr>
              <a:lnSpc>
                <a:spcPct val="106000"/>
              </a:lnSpc>
            </a:pPr>
            <a:r>
              <a:rPr lang="nl-NL" sz="2200" dirty="0"/>
              <a:t>Plan van aanpak schrijven</a:t>
            </a:r>
          </a:p>
          <a:p>
            <a:pPr>
              <a:lnSpc>
                <a:spcPct val="106000"/>
              </a:lnSpc>
            </a:pPr>
            <a:endParaRPr lang="nl-NL" sz="2200" dirty="0"/>
          </a:p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"/>
            </a:pPr>
            <a:r>
              <a:rPr lang="nl-NL" sz="2200" dirty="0"/>
              <a:t>Omschrijving van de activiteit (wat organiseren we voor de doelgroep </a:t>
            </a:r>
            <a:r>
              <a:rPr lang="nl-NL" sz="2200"/>
              <a:t>en waarom)</a:t>
            </a:r>
            <a:endParaRPr lang="nl-NL" sz="2200" dirty="0"/>
          </a:p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"/>
            </a:pPr>
            <a:r>
              <a:rPr lang="nl-NL" sz="2200" dirty="0"/>
              <a:t>Draaiboek (taakverdeling en tijdsplanning)</a:t>
            </a:r>
          </a:p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"/>
            </a:pPr>
            <a:r>
              <a:rPr lang="nl-NL" sz="2200" dirty="0"/>
              <a:t>Budgetverantwoording</a:t>
            </a:r>
            <a:endParaRPr lang="nl-N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03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96C0B-123E-4F42-B075-4D55D404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B1FACB-2ECF-4756-9E7D-E98C65964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Afbeeldingsresultaat voor idee">
            <a:extLst>
              <a:ext uri="{FF2B5EF4-FFF2-40B4-BE49-F238E27FC236}">
                <a16:creationId xmlns:a16="http://schemas.microsoft.com/office/drawing/2014/main" id="{51227256-2723-469C-88E5-683DBA89A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655" y="2638044"/>
            <a:ext cx="4250690" cy="302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84947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33</TotalTime>
  <Words>62</Words>
  <Application>Microsoft Office PowerPoint</Application>
  <PresentationFormat>Breedbeeld</PresentationFormat>
  <Paragraphs>12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Wingdings</vt:lpstr>
      <vt:lpstr>Pakket</vt:lpstr>
      <vt:lpstr>Pit 3  Verdieping in de doelgroep</vt:lpstr>
      <vt:lpstr>rondje</vt:lpstr>
      <vt:lpstr>vandaag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Myrthe Langeveld</dc:creator>
  <cp:lastModifiedBy>Myrthe Langeveld</cp:lastModifiedBy>
  <cp:revision>5</cp:revision>
  <dcterms:created xsi:type="dcterms:W3CDTF">2020-03-09T08:24:32Z</dcterms:created>
  <dcterms:modified xsi:type="dcterms:W3CDTF">2020-03-11T14:59:27Z</dcterms:modified>
</cp:coreProperties>
</file>